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A3B997-F454-465D-A1C7-A0B400A50D37}" v="30" dt="2023-05-25T19:46:42.2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raig Tussey" userId="ab7a69a9561f3029" providerId="Windows Live" clId="Web-{6CA3B997-F454-465D-A1C7-A0B400A50D37}"/>
    <pc:docChg chg="modSld">
      <pc:chgData name="Craig Tussey" userId="ab7a69a9561f3029" providerId="Windows Live" clId="Web-{6CA3B997-F454-465D-A1C7-A0B400A50D37}" dt="2023-05-25T19:46:42.294" v="29" actId="20577"/>
      <pc:docMkLst>
        <pc:docMk/>
      </pc:docMkLst>
      <pc:sldChg chg="modSp">
        <pc:chgData name="Craig Tussey" userId="ab7a69a9561f3029" providerId="Windows Live" clId="Web-{6CA3B997-F454-465D-A1C7-A0B400A50D37}" dt="2023-05-25T19:46:42.294" v="29" actId="20577"/>
        <pc:sldMkLst>
          <pc:docMk/>
          <pc:sldMk cId="109857222" sldId="256"/>
        </pc:sldMkLst>
        <pc:spChg chg="mod">
          <ac:chgData name="Craig Tussey" userId="ab7a69a9561f3029" providerId="Windows Live" clId="Web-{6CA3B997-F454-465D-A1C7-A0B400A50D37}" dt="2023-05-25T19:45:49.668" v="9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Craig Tussey" userId="ab7a69a9561f3029" providerId="Windows Live" clId="Web-{6CA3B997-F454-465D-A1C7-A0B400A50D37}" dt="2023-05-25T19:46:42.294" v="29" actId="20577"/>
          <ac:spMkLst>
            <pc:docMk/>
            <pc:sldMk cId="109857222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The STEEP Course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The Journey To A Better </a:t>
            </a:r>
            <a:r>
              <a:rPr lang="en-US">
                <a:cs typeface="Calibri"/>
              </a:rPr>
              <a:t>Tomorrow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The STEEP Course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12</cp:revision>
  <dcterms:created xsi:type="dcterms:W3CDTF">2023-05-25T19:45:04Z</dcterms:created>
  <dcterms:modified xsi:type="dcterms:W3CDTF">2023-05-25T19:46:49Z</dcterms:modified>
</cp:coreProperties>
</file>